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6" r:id="rId5"/>
    <p:sldId id="267" r:id="rId6"/>
    <p:sldId id="298" r:id="rId7"/>
    <p:sldId id="297" r:id="rId8"/>
    <p:sldId id="296" r:id="rId9"/>
    <p:sldId id="299" r:id="rId10"/>
    <p:sldId id="273" r:id="rId11"/>
    <p:sldId id="279" r:id="rId12"/>
    <p:sldId id="278" r:id="rId13"/>
    <p:sldId id="277" r:id="rId14"/>
    <p:sldId id="280" r:id="rId15"/>
    <p:sldId id="283" r:id="rId16"/>
    <p:sldId id="282" r:id="rId17"/>
    <p:sldId id="281" r:id="rId18"/>
    <p:sldId id="288" r:id="rId19"/>
    <p:sldId id="287" r:id="rId20"/>
    <p:sldId id="286" r:id="rId21"/>
    <p:sldId id="285" r:id="rId22"/>
    <p:sldId id="292" r:id="rId23"/>
    <p:sldId id="291" r:id="rId24"/>
    <p:sldId id="290" r:id="rId25"/>
    <p:sldId id="289" r:id="rId26"/>
    <p:sldId id="284" r:id="rId27"/>
    <p:sldId id="295" r:id="rId28"/>
    <p:sldId id="294" r:id="rId29"/>
    <p:sldId id="293" r:id="rId30"/>
    <p:sldId id="300" r:id="rId31"/>
    <p:sldId id="301" r:id="rId32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91" d="100"/>
          <a:sy n="91" d="100"/>
        </p:scale>
        <p:origin x="84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541883" y="6140894"/>
            <a:ext cx="16256497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541883" y="6426200"/>
            <a:ext cx="16256497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1883" y="4267200"/>
            <a:ext cx="16256497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337426" y="431800"/>
            <a:ext cx="464871" cy="4054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"/>
          <p:cNvSpPr txBox="1">
            <a:spLocks noGrp="1"/>
          </p:cNvSpPr>
          <p:nvPr>
            <p:ph type="body" sz="quarter" idx="13"/>
          </p:nvPr>
        </p:nvSpPr>
        <p:spPr>
          <a:xfrm>
            <a:off x="541883" y="508968"/>
            <a:ext cx="14901789" cy="4054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>
            <a:spLocks noGrp="1"/>
          </p:cNvSpPr>
          <p:nvPr>
            <p:ph type="pic" sz="half" idx="13"/>
          </p:nvPr>
        </p:nvSpPr>
        <p:spPr>
          <a:xfrm>
            <a:off x="8671137" y="0"/>
            <a:ext cx="8670133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sz="half" idx="14"/>
          </p:nvPr>
        </p:nvSpPr>
        <p:spPr>
          <a:xfrm>
            <a:off x="8670131" y="4902200"/>
            <a:ext cx="8670132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8624975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allout"/>
          <p:cNvSpPr/>
          <p:nvPr/>
        </p:nvSpPr>
        <p:spPr>
          <a:xfrm>
            <a:off x="626553" y="2362201"/>
            <a:ext cx="16087158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/>
          </a:p>
        </p:txBody>
      </p:sp>
      <p:sp>
        <p:nvSpPr>
          <p:cNvPr id="12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185370" y="2908300"/>
            <a:ext cx="14969524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4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541883" y="7789333"/>
            <a:ext cx="16256497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5" name="Text"/>
          <p:cNvSpPr txBox="1">
            <a:spLocks noGrp="1"/>
          </p:cNvSpPr>
          <p:nvPr>
            <p:ph type="body" sz="quarter" idx="15"/>
          </p:nvPr>
        </p:nvSpPr>
        <p:spPr>
          <a:xfrm>
            <a:off x="541883" y="508968"/>
            <a:ext cx="14901789" cy="4054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5">
            <a:hueOff val="-234537"/>
            <a:satOff val="-1108"/>
            <a:lumOff val="-1479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7857307" y="2641600"/>
            <a:ext cx="8941073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4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7315423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7857307" y="7708174"/>
            <a:ext cx="8941073" cy="102592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541883" y="6140894"/>
            <a:ext cx="16256497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cs typeface="Helvetica"/>
                <a:sym typeface="Helvetica"/>
              </a:defRPr>
            </a:lvl1pPr>
          </a:lstStyle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541883" y="6426200"/>
            <a:ext cx="16256497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1883" y="4267200"/>
            <a:ext cx="16256497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337426" y="431800"/>
            <a:ext cx="464871" cy="4054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541883" y="6140894"/>
            <a:ext cx="16256497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541883" y="6426200"/>
            <a:ext cx="16256497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1883" y="4267200"/>
            <a:ext cx="16256497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93983" y="419100"/>
            <a:ext cx="464871" cy="4054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41883" y="4038600"/>
            <a:ext cx="16256497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337426" y="431800"/>
            <a:ext cx="464871" cy="4054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7857307" y="6141013"/>
            <a:ext cx="8941073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7315423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7857307" y="6426200"/>
            <a:ext cx="8941073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57307" y="4267200"/>
            <a:ext cx="8941073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337426" y="431800"/>
            <a:ext cx="464871" cy="4054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541883" y="508968"/>
            <a:ext cx="14901789" cy="4054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541883" y="355600"/>
            <a:ext cx="16256497" cy="72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Line"/>
          <p:cNvSpPr/>
          <p:nvPr/>
        </p:nvSpPr>
        <p:spPr>
          <a:xfrm flipV="1">
            <a:off x="541883" y="993161"/>
            <a:ext cx="16256497" cy="263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3" name="Text"/>
          <p:cNvSpPr txBox="1">
            <a:spLocks noGrp="1"/>
          </p:cNvSpPr>
          <p:nvPr>
            <p:ph type="body" sz="quarter" idx="13"/>
          </p:nvPr>
        </p:nvSpPr>
        <p:spPr>
          <a:xfrm>
            <a:off x="541883" y="1067768"/>
            <a:ext cx="14901789" cy="4054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"/>
          <p:cNvSpPr txBox="1">
            <a:spLocks noGrp="1"/>
          </p:cNvSpPr>
          <p:nvPr>
            <p:ph type="body" sz="quarter" idx="13"/>
          </p:nvPr>
        </p:nvSpPr>
        <p:spPr>
          <a:xfrm>
            <a:off x="541883" y="508968"/>
            <a:ext cx="14901789" cy="4054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78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"/>
          <p:cNvSpPr txBox="1">
            <a:spLocks noGrp="1"/>
          </p:cNvSpPr>
          <p:nvPr>
            <p:ph type="body" sz="quarter" idx="13"/>
          </p:nvPr>
        </p:nvSpPr>
        <p:spPr>
          <a:xfrm>
            <a:off x="541883" y="508968"/>
            <a:ext cx="14901789" cy="4054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Image"/>
          <p:cNvSpPr>
            <a:spLocks noGrp="1"/>
          </p:cNvSpPr>
          <p:nvPr>
            <p:ph type="pic" sz="half" idx="14"/>
          </p:nvPr>
        </p:nvSpPr>
        <p:spPr>
          <a:xfrm>
            <a:off x="9482957" y="1536700"/>
            <a:ext cx="7315423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541883" y="1536700"/>
            <a:ext cx="839919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883" y="2743200"/>
            <a:ext cx="839919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>
                <a:solidFill>
                  <a:srgbClr val="FFFFFF"/>
                </a:solidFill>
              </a:defRPr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541883" y="993161"/>
            <a:ext cx="16256497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883" y="1536700"/>
            <a:ext cx="16256497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883" y="2743200"/>
            <a:ext cx="16256497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327001" y="431800"/>
            <a:ext cx="464871" cy="4054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e TITLE OF YOUR PRESENTATION"/>
          <p:cNvSpPr txBox="1">
            <a:spLocks noGrp="1"/>
          </p:cNvSpPr>
          <p:nvPr>
            <p:ph type="ctrTitle"/>
          </p:nvPr>
        </p:nvSpPr>
        <p:spPr>
          <a:xfrm>
            <a:off x="1213658" y="6428722"/>
            <a:ext cx="15012786" cy="2882802"/>
          </a:xfrm>
          <a:prstGeom prst="rect">
            <a:avLst/>
          </a:prstGeom>
        </p:spPr>
        <p:txBody>
          <a:bodyPr>
            <a:noAutofit/>
          </a:bodyPr>
          <a:lstStyle>
            <a:lvl1pPr defTabSz="350520">
              <a:defRPr sz="10200">
                <a:solidFill>
                  <a:srgbClr val="FFFFFF"/>
                </a:solidFill>
              </a:defRPr>
            </a:lvl1pPr>
          </a:lstStyle>
          <a:p>
            <a:r>
              <a:rPr lang="en-US" sz="9600" dirty="0">
                <a:latin typeface="Calibri" panose="020F0502020204030204" pitchFamily="34" charset="0"/>
                <a:cs typeface="Calibri" panose="020F0502020204030204" pitchFamily="34" charset="0"/>
              </a:rPr>
              <a:t>Image </a:t>
            </a:r>
            <a:r>
              <a:rPr lang="en-US" sz="9600" dirty="0" err="1">
                <a:latin typeface="Calibri" panose="020F0502020204030204" pitchFamily="34" charset="0"/>
                <a:cs typeface="Calibri" panose="020F0502020204030204" pitchFamily="34" charset="0"/>
              </a:rPr>
              <a:t>Exif</a:t>
            </a:r>
            <a:r>
              <a:rPr lang="en-US" sz="9600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br>
              <a:rPr lang="en-US" sz="9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600" dirty="0">
                <a:latin typeface="Calibri" panose="020F0502020204030204" pitchFamily="34" charset="0"/>
                <a:cs typeface="Calibri" panose="020F0502020204030204" pitchFamily="34" charset="0"/>
              </a:rPr>
              <a:t>Analyzer / Categorizer</a:t>
            </a:r>
            <a:br>
              <a:rPr lang="en-US" sz="9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Find the cute baby</a:t>
            </a:r>
            <a:endParaRPr lang="en-US" sz="9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8" name="YOUR NAME…"/>
          <p:cNvSpPr txBox="1">
            <a:spLocks noGrp="1"/>
          </p:cNvSpPr>
          <p:nvPr>
            <p:ph type="subTitle" sz="quarter" idx="1"/>
          </p:nvPr>
        </p:nvSpPr>
        <p:spPr>
          <a:xfrm>
            <a:off x="1213658" y="3975100"/>
            <a:ext cx="15012786" cy="1803400"/>
          </a:xfrm>
          <a:prstGeom prst="rect">
            <a:avLst/>
          </a:prstGeom>
        </p:spPr>
        <p:txBody>
          <a:bodyPr/>
          <a:lstStyle/>
          <a:p>
            <a:pPr defTabSz="362204">
              <a:spcBef>
                <a:spcPts val="1400"/>
              </a:spcBef>
              <a:defRPr sz="2914">
                <a:solidFill>
                  <a:schemeClr val="accent1"/>
                </a:solidFill>
              </a:defRPr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Sheraz A Choudhary</a:t>
            </a:r>
          </a:p>
          <a:p>
            <a:pPr defTabSz="362204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362204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Python for Data Science, CSCI E-29</a:t>
            </a:r>
          </a:p>
          <a:p>
            <a:pPr defTabSz="362204">
              <a:spcBef>
                <a:spcPts val="1400"/>
              </a:spcBef>
              <a:defRPr sz="1302">
                <a:solidFill>
                  <a:srgbClr val="FFFFFF"/>
                </a:solidFill>
              </a:defRPr>
            </a:pP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Harvard University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632" y="1125245"/>
            <a:ext cx="1964998" cy="2310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A06DDC-3C34-4CCC-BA1C-CDC4F10A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1714074"/>
            <a:ext cx="14177160" cy="68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6293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9640B-B1E5-43E7-A17A-558CD6FB0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55" y="3384486"/>
            <a:ext cx="14179152" cy="34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7500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93EA4-1F0D-44A3-B404-5D0AAED3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3081093"/>
            <a:ext cx="14208494" cy="31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64036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11411-F5C1-4A85-B6BA-05EA97BFE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499" y="1158706"/>
            <a:ext cx="9367263" cy="83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104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0FCC0-5FB4-4D59-8C9E-416274A4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0" y="1817035"/>
            <a:ext cx="14177159" cy="70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39319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9B0D9-E140-4256-9EB3-FD530868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2448134"/>
            <a:ext cx="14149252" cy="49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085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2026C-1663-43AD-874C-CAEB1918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76" y="2961926"/>
            <a:ext cx="14173435" cy="37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06478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FF903-7CBB-4B65-A312-C547D5A09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1749754"/>
            <a:ext cx="14177160" cy="711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2320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C2099-9D1C-4CEF-A65F-15D4A5CC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2690049"/>
            <a:ext cx="14176836" cy="410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80728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0B775-2B03-437F-8EFE-845796F1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43" y="1147072"/>
            <a:ext cx="8425976" cy="84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972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-small.png" descr="pasted-image-small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6263" y="5371293"/>
            <a:ext cx="1858394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91408" y="5371294"/>
            <a:ext cx="1858394" cy="18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26572" y="5371294"/>
            <a:ext cx="1858394" cy="1858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Neno copy.jpg" descr="Neno copy.jp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33617" y="1536700"/>
            <a:ext cx="1858394" cy="1858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solidFill>
              <a:srgbClr val="F3F7F5"/>
            </a:solidFill>
            <a:miter lim="400000"/>
          </a:ln>
        </p:spPr>
      </p:pic>
      <p:sp>
        <p:nvSpPr>
          <p:cNvPr id="175" name="CSCI E-29 2018 Sta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/>
              <a:t>CSCI E-29 2018 Staff</a:t>
            </a:r>
          </a:p>
        </p:txBody>
      </p:sp>
      <p:sp>
        <p:nvSpPr>
          <p:cNvPr id="176" name="Nenad Svrzikapa…"/>
          <p:cNvSpPr txBox="1"/>
          <p:nvPr/>
        </p:nvSpPr>
        <p:spPr>
          <a:xfrm>
            <a:off x="7910093" y="3490971"/>
            <a:ext cx="217206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rPr sz="2400" dirty="0" err="1"/>
              <a:t>Nenad</a:t>
            </a:r>
            <a:r>
              <a:rPr sz="2400" dirty="0"/>
              <a:t> </a:t>
            </a:r>
            <a:r>
              <a:rPr sz="2400" dirty="0" err="1"/>
              <a:t>Svrzikapa</a:t>
            </a:r>
            <a:endParaRPr sz="2400" dirty="0"/>
          </a:p>
          <a:p>
            <a:pPr algn="ctr">
              <a:spcBef>
                <a:spcPts val="0"/>
              </a:spcBef>
              <a:defRPr sz="2400"/>
            </a:pPr>
            <a:r>
              <a:rPr sz="2400" dirty="0"/>
              <a:t>Instructor</a:t>
            </a:r>
          </a:p>
        </p:txBody>
      </p:sp>
      <p:sp>
        <p:nvSpPr>
          <p:cNvPr id="177" name="Lena Hajjar…"/>
          <p:cNvSpPr txBox="1"/>
          <p:nvPr/>
        </p:nvSpPr>
        <p:spPr>
          <a:xfrm>
            <a:off x="2530646" y="7554165"/>
            <a:ext cx="210955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rPr sz="2400"/>
              <a:t>Lena Hajjar</a:t>
            </a:r>
          </a:p>
          <a:p>
            <a:pPr algn="ctr">
              <a:spcBef>
                <a:spcPts val="0"/>
              </a:spcBef>
              <a:defRPr sz="2400"/>
            </a:pPr>
            <a:r>
              <a:rPr sz="2400"/>
              <a:t>Teaching Fellow</a:t>
            </a:r>
          </a:p>
        </p:txBody>
      </p:sp>
      <p:sp>
        <p:nvSpPr>
          <p:cNvPr id="178" name="Philip Lodine…"/>
          <p:cNvSpPr txBox="1"/>
          <p:nvPr/>
        </p:nvSpPr>
        <p:spPr>
          <a:xfrm>
            <a:off x="5065801" y="7554165"/>
            <a:ext cx="210955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rPr sz="2400"/>
              <a:t>Philip Lodine</a:t>
            </a:r>
          </a:p>
          <a:p>
            <a:pPr algn="ctr">
              <a:spcBef>
                <a:spcPts val="0"/>
              </a:spcBef>
              <a:defRPr sz="2400"/>
            </a:pPr>
            <a:r>
              <a:rPr sz="2400"/>
              <a:t>Teaching Fellow</a:t>
            </a:r>
          </a:p>
        </p:txBody>
      </p:sp>
      <p:sp>
        <p:nvSpPr>
          <p:cNvPr id="179" name="Kaleigh Douglas…"/>
          <p:cNvSpPr txBox="1"/>
          <p:nvPr/>
        </p:nvSpPr>
        <p:spPr>
          <a:xfrm>
            <a:off x="7600955" y="7554165"/>
            <a:ext cx="210955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rPr sz="2400" dirty="0"/>
              <a:t>Kaleigh Douglas</a:t>
            </a:r>
          </a:p>
          <a:p>
            <a:pPr algn="ctr">
              <a:spcBef>
                <a:spcPts val="0"/>
              </a:spcBef>
              <a:defRPr sz="2400"/>
            </a:pPr>
            <a:r>
              <a:rPr sz="2400" dirty="0"/>
              <a:t>Teaching Fellow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1700" y="5371294"/>
            <a:ext cx="1858393" cy="18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1" name="Alan Xie…"/>
          <p:cNvSpPr txBox="1"/>
          <p:nvPr/>
        </p:nvSpPr>
        <p:spPr>
          <a:xfrm>
            <a:off x="10136110" y="7554165"/>
            <a:ext cx="210955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rPr sz="2400"/>
              <a:t>Alan Xie</a:t>
            </a:r>
          </a:p>
          <a:p>
            <a:pPr algn="ctr">
              <a:spcBef>
                <a:spcPts val="0"/>
              </a:spcBef>
              <a:defRPr sz="2400"/>
            </a:pPr>
            <a:r>
              <a:rPr sz="2400"/>
              <a:t>Teaching Fellow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97155" y="5371294"/>
            <a:ext cx="1857773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798" y="0"/>
                </a:moveTo>
                <a:cubicBezTo>
                  <a:pt x="8033" y="0"/>
                  <a:pt x="5271" y="1006"/>
                  <a:pt x="3161" y="3017"/>
                </a:cubicBezTo>
                <a:cubicBezTo>
                  <a:pt x="1075" y="5005"/>
                  <a:pt x="23" y="7602"/>
                  <a:pt x="0" y="10208"/>
                </a:cubicBezTo>
                <a:lnTo>
                  <a:pt x="0" y="10384"/>
                </a:lnTo>
                <a:cubicBezTo>
                  <a:pt x="23" y="12990"/>
                  <a:pt x="1075" y="15590"/>
                  <a:pt x="3161" y="17579"/>
                </a:cubicBezTo>
                <a:cubicBezTo>
                  <a:pt x="7380" y="21600"/>
                  <a:pt x="14220" y="21600"/>
                  <a:pt x="18439" y="17579"/>
                </a:cubicBezTo>
                <a:cubicBezTo>
                  <a:pt x="20525" y="15590"/>
                  <a:pt x="21577" y="12990"/>
                  <a:pt x="21600" y="10384"/>
                </a:cubicBezTo>
                <a:lnTo>
                  <a:pt x="21600" y="10208"/>
                </a:lnTo>
                <a:cubicBezTo>
                  <a:pt x="21577" y="7602"/>
                  <a:pt x="20525" y="5005"/>
                  <a:pt x="18439" y="3017"/>
                </a:cubicBezTo>
                <a:cubicBezTo>
                  <a:pt x="16329" y="1006"/>
                  <a:pt x="13563" y="0"/>
                  <a:pt x="1079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3" name="Joe Palin…"/>
          <p:cNvSpPr txBox="1"/>
          <p:nvPr/>
        </p:nvSpPr>
        <p:spPr>
          <a:xfrm>
            <a:off x="12671264" y="7554165"/>
            <a:ext cx="210955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rPr sz="2400"/>
              <a:t>Joe Palin</a:t>
            </a:r>
          </a:p>
          <a:p>
            <a:pPr algn="ctr">
              <a:spcBef>
                <a:spcPts val="0"/>
              </a:spcBef>
              <a:defRPr sz="2400"/>
            </a:pPr>
            <a:r>
              <a:rPr sz="2400"/>
              <a:t>Teaching Fellow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91212-0379-4E27-8838-F242EFC1E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569" y="1095176"/>
            <a:ext cx="11897124" cy="84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42780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7B24E-D1F8-4D54-891B-FC0040CC0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1898505"/>
            <a:ext cx="14177160" cy="67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6963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3F86D-4E28-4CFA-B1B8-0BB5658F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70" y="2600554"/>
            <a:ext cx="14157921" cy="472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75365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A06DDC-3C34-4CCC-BA1C-CDC4F10A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1714074"/>
            <a:ext cx="14177160" cy="68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77132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A06DDC-3C34-4CCC-BA1C-CDC4F10A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1714074"/>
            <a:ext cx="14177160" cy="68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91997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54943-BA69-4487-8235-136779F99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1942074"/>
            <a:ext cx="14177160" cy="683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7346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A57E0-A289-47FD-AE78-7CB0E796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46" y="1581725"/>
            <a:ext cx="14230167" cy="2275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DF7BB-6622-4478-B290-C917603E2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5" y="4073468"/>
            <a:ext cx="14230167" cy="508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2172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84B68-DB15-405C-BA66-72CB7D2FA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2091885"/>
            <a:ext cx="14177160" cy="65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24423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9598E-3D23-4FAE-9CAC-8357A210F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90" y="1147072"/>
            <a:ext cx="11057481" cy="83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92953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A06DDC-3C34-4CCC-BA1C-CDC4F10A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1714074"/>
            <a:ext cx="14177160" cy="68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9654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sz="5400" dirty="0"/>
              <a:t>Abstract</a:t>
            </a:r>
          </a:p>
        </p:txBody>
      </p:sp>
      <p:sp>
        <p:nvSpPr>
          <p:cNvPr id="187" name="Max = [10,9, or 8] based on your project select one"/>
          <p:cNvSpPr txBox="1"/>
          <p:nvPr/>
        </p:nvSpPr>
        <p:spPr>
          <a:xfrm>
            <a:off x="541883" y="1133546"/>
            <a:ext cx="13208248" cy="50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2400" cap="all" spc="12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3200" dirty="0"/>
              <a:t>Max = </a:t>
            </a:r>
            <a:r>
              <a:rPr lang="en-US" sz="3200" dirty="0"/>
              <a:t>10</a:t>
            </a:r>
            <a:endParaRPr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89610-B155-4D20-8CC5-35DAA659283A}"/>
              </a:ext>
            </a:extLst>
          </p:cNvPr>
          <p:cNvSpPr txBox="1"/>
          <p:nvPr/>
        </p:nvSpPr>
        <p:spPr>
          <a:xfrm>
            <a:off x="1250228" y="1639967"/>
            <a:ext cx="14839805" cy="71198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rgbClr val="FFFFFF"/>
                </a:solidFill>
              </a:rPr>
              <a:t>Digital images have hidden information containing the all camera settings used to capture the image (the EXIF).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rgbClr val="FFFFFF"/>
                </a:solidFill>
              </a:rPr>
              <a:t>Given a directory, this project aims to scan the directory and read this EXIF data for every image found.  Using pandas, I will manipulate this data to extract relevant features.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My images contain some subject i</a:t>
            </a:r>
            <a:r>
              <a:rPr lang="en-US" sz="4400" dirty="0">
                <a:solidFill>
                  <a:srgbClr val="FFFFFF"/>
                </a:solidFill>
              </a:rPr>
              <a:t>nformation in the file names and I will use this label information to train a model using the features generated from the EXIF data.  Let’s see if we can find a cute baby!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OTHER MODELS TRIED</a:t>
            </a:r>
            <a:endParaRPr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89610-B155-4D20-8CC5-35DAA659283A}"/>
              </a:ext>
            </a:extLst>
          </p:cNvPr>
          <p:cNvSpPr txBox="1"/>
          <p:nvPr/>
        </p:nvSpPr>
        <p:spPr>
          <a:xfrm>
            <a:off x="1250228" y="1007588"/>
            <a:ext cx="14839805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FFFFFF"/>
                </a:solidFill>
              </a:rPr>
              <a:t>Perceptron   (Accuracy of 0.63)</a:t>
            </a:r>
          </a:p>
          <a:p>
            <a:pPr marL="571500" indent="-571500">
              <a:spcBef>
                <a:spcPts val="6600"/>
              </a:spcBef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FF"/>
                </a:solidFill>
              </a:rPr>
              <a:t>Naive Bayes Classification   (Accuracy of 0.33)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 err="1">
                <a:solidFill>
                  <a:srgbClr val="FFFFFF"/>
                </a:solidFill>
              </a:rPr>
              <a:t>Kmeans</a:t>
            </a:r>
            <a:r>
              <a:rPr lang="en-US" sz="4400" dirty="0">
                <a:solidFill>
                  <a:srgbClr val="FFFFFF"/>
                </a:solidFill>
              </a:rPr>
              <a:t>   (Confirms that there are 3 clusters)</a:t>
            </a:r>
          </a:p>
        </p:txBody>
      </p:sp>
    </p:spTree>
    <p:extLst>
      <p:ext uri="{BB962C8B-B14F-4D97-AF65-F5344CB8AC3E}">
        <p14:creationId xmlns:p14="http://schemas.microsoft.com/office/powerpoint/2010/main" val="2994038626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FINAL THOUGHTS</a:t>
            </a:r>
            <a:endParaRPr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89610-B155-4D20-8CC5-35DAA659283A}"/>
              </a:ext>
            </a:extLst>
          </p:cNvPr>
          <p:cNvSpPr txBox="1"/>
          <p:nvPr/>
        </p:nvSpPr>
        <p:spPr>
          <a:xfrm>
            <a:off x="1250228" y="2894017"/>
            <a:ext cx="14839805" cy="29803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tabLst/>
            </a:pPr>
            <a:r>
              <a:rPr lang="en-US" sz="6600" dirty="0">
                <a:solidFill>
                  <a:srgbClr val="FFFFFF"/>
                </a:solidFill>
              </a:rPr>
              <a:t>THANK YOU TO THE STAFF AND STUDENTS OF CSCI E-29 (SPRING 2018)</a:t>
            </a:r>
          </a:p>
        </p:txBody>
      </p:sp>
    </p:spTree>
    <p:extLst>
      <p:ext uri="{BB962C8B-B14F-4D97-AF65-F5344CB8AC3E}">
        <p14:creationId xmlns:p14="http://schemas.microsoft.com/office/powerpoint/2010/main" val="21075275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Required Libraries and files</a:t>
            </a:r>
            <a:endParaRPr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89610-B155-4D20-8CC5-35DAA659283A}"/>
              </a:ext>
            </a:extLst>
          </p:cNvPr>
          <p:cNvSpPr txBox="1"/>
          <p:nvPr/>
        </p:nvSpPr>
        <p:spPr>
          <a:xfrm>
            <a:off x="1250228" y="1155221"/>
            <a:ext cx="14839805" cy="80893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 err="1">
                <a:solidFill>
                  <a:srgbClr val="FFFFFF"/>
                </a:solidFill>
              </a:rPr>
              <a:t>os</a:t>
            </a:r>
            <a:r>
              <a:rPr lang="en-US" sz="4000" dirty="0">
                <a:solidFill>
                  <a:srgbClr val="FFFFFF"/>
                </a:solidFill>
              </a:rPr>
              <a:t>, sys </a:t>
            </a:r>
            <a:r>
              <a:rPr lang="en-US" sz="3200" i="1" dirty="0">
                <a:solidFill>
                  <a:srgbClr val="FFFFFF"/>
                </a:solidFill>
              </a:rPr>
              <a:t>(read and write to filesystem)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>
                <a:solidFill>
                  <a:srgbClr val="FFFFFF"/>
                </a:solidFill>
              </a:rPr>
              <a:t>p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andas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 err="1">
                <a:solidFill>
                  <a:srgbClr val="FFFFFF"/>
                </a:solidFill>
              </a:rPr>
              <a:t>numpy</a:t>
            </a:r>
            <a:endParaRPr lang="en-US" sz="4000" dirty="0">
              <a:solidFill>
                <a:srgbClr val="FFFFFF"/>
              </a:solidFill>
            </a:endParaRPr>
          </a:p>
          <a:p>
            <a:pPr marL="571500" indent="-5715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</a:rPr>
              <a:t>PIL </a:t>
            </a:r>
            <a:r>
              <a:rPr lang="en-US" sz="3200" i="1" dirty="0">
                <a:solidFill>
                  <a:srgbClr val="FFFFFF"/>
                </a:solidFill>
              </a:rPr>
              <a:t>(read EXIF data)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>
                <a:solidFill>
                  <a:srgbClr val="FFFFFF"/>
                </a:solidFill>
              </a:rPr>
              <a:t>math 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 err="1">
                <a:solidFill>
                  <a:srgbClr val="FFFFFF"/>
                </a:solidFill>
              </a:rPr>
              <a:t>s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klearn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>
                <a:solidFill>
                  <a:srgbClr val="FFFFFF"/>
                </a:solidFill>
              </a:rPr>
              <a:t>m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atplotlib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>
                <a:solidFill>
                  <a:srgbClr val="FFFFFF"/>
                </a:solidFill>
              </a:rPr>
              <a:t>seaborn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 err="1">
                <a:solidFill>
                  <a:srgbClr val="FFFFFF"/>
                </a:solidFill>
              </a:rPr>
              <a:t>p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lotly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/ cufflinks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 err="1">
                <a:solidFill>
                  <a:srgbClr val="FFFFFF"/>
                </a:solidFill>
              </a:rPr>
              <a:t>p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ydotplus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FF"/>
                </a:solidFill>
              </a:rPr>
              <a:t>https://github.com/sherazch00/e29-exif-reader/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45047108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REFERENCES</a:t>
            </a:r>
            <a:endParaRPr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89610-B155-4D20-8CC5-35DAA659283A}"/>
              </a:ext>
            </a:extLst>
          </p:cNvPr>
          <p:cNvSpPr txBox="1"/>
          <p:nvPr/>
        </p:nvSpPr>
        <p:spPr>
          <a:xfrm>
            <a:off x="1250228" y="1769673"/>
            <a:ext cx="14839805" cy="65812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This project would not have been possible without the numerous sample code from CSCI E-29 Lectures, Sections &amp; Problem Sets.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</a:pPr>
            <a:endParaRPr lang="en-US" sz="4400" dirty="0">
              <a:solidFill>
                <a:srgbClr val="FFFFFF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The internet </a:t>
            </a:r>
            <a:r>
              <a:rPr lang="en-US" sz="4400" dirty="0">
                <a:solidFill>
                  <a:srgbClr val="FFFFFF"/>
                </a:solidFill>
              </a:rPr>
              <a:t>has also been a great friend especially </a:t>
            </a:r>
            <a:r>
              <a:rPr lang="en-US" sz="4400" dirty="0" err="1">
                <a:solidFill>
                  <a:srgbClr val="FFFFFF"/>
                </a:solidFill>
              </a:rPr>
              <a:t>Stackoverflow</a:t>
            </a:r>
            <a:r>
              <a:rPr lang="en-US" sz="4400" dirty="0">
                <a:solidFill>
                  <a:srgbClr val="FFFFFF"/>
                </a:solidFill>
              </a:rPr>
              <a:t>.  Citations are included in the notebook as needed.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</a:pPr>
            <a:endParaRPr lang="en-US" sz="4400" dirty="0">
              <a:solidFill>
                <a:srgbClr val="FFFFFF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</a:pPr>
            <a:r>
              <a:rPr lang="en-US" sz="4400" dirty="0">
                <a:solidFill>
                  <a:srgbClr val="FFFFFF"/>
                </a:solidFill>
              </a:rPr>
              <a:t>Thank you CSCI E-29 staff and the developer community. 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7992766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52017-40E0-4AF6-A5AB-5D890F8C0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1406591"/>
            <a:ext cx="14177160" cy="79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8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35C62-EA01-48E7-B27A-83ED5E427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2957258"/>
            <a:ext cx="14165384" cy="383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6979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8F7F3-F5DE-4B2A-B0C4-39C9C6CD8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2" y="2931758"/>
            <a:ext cx="14177160" cy="44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34821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C7FF2-316F-475F-AE06-AC9C4591D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2" y="2888139"/>
            <a:ext cx="14177160" cy="411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98804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34A5DA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322</Words>
  <Application>Microsoft Office PowerPoint</Application>
  <PresentationFormat>Custom</PresentationFormat>
  <Paragraphs>72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Avenir Next</vt:lpstr>
      <vt:lpstr>Avenir Next Medium</vt:lpstr>
      <vt:lpstr>Calibri</vt:lpstr>
      <vt:lpstr>DIN Alternate</vt:lpstr>
      <vt:lpstr>DIN Condensed</vt:lpstr>
      <vt:lpstr>Helvetica</vt:lpstr>
      <vt:lpstr>Helvetica Neue</vt:lpstr>
      <vt:lpstr>New_Template7</vt:lpstr>
      <vt:lpstr>Image Exif Data  Analyzer / Categorizer Find the cute baby</vt:lpstr>
      <vt:lpstr>CSCI E-29 2018 Staff</vt:lpstr>
      <vt:lpstr>Abstract</vt:lpstr>
      <vt:lpstr>Required Libraries and files</vt:lpstr>
      <vt:lpstr>REFERENCES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OTHER MODELS TRIED</vt:lpstr>
      <vt:lpstr>FINAL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TITLE OF YOUR PRESENTATION</dc:title>
  <cp:lastModifiedBy>Sheraz Choudhary</cp:lastModifiedBy>
  <cp:revision>14</cp:revision>
  <dcterms:modified xsi:type="dcterms:W3CDTF">2018-05-03T03:51:43Z</dcterms:modified>
</cp:coreProperties>
</file>